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Un vistazo por el código de ML.NET</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Damian</a:t>
            </a:r>
            <a:r>
              <a:rPr lang="es-ES" dirty="0"/>
              <a:t> Sire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a:t>
            </a:r>
            <a:r>
              <a:rPr lang="es-ES" dirty="0" err="1"/>
              <a:t>developer</a:t>
            </a:r>
            <a:r>
              <a:rPr lang="es-ES" dirty="0"/>
              <a:t> en </a:t>
            </a:r>
            <a:r>
              <a:rPr lang="es-ES" dirty="0" err="1"/>
              <a:t>Endava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54</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Lufga</vt:lpstr>
      <vt:lpstr>Quicksand</vt:lpstr>
      <vt:lpstr>Arial</vt:lpstr>
      <vt:lpstr>Myriad Pro</vt:lpstr>
      <vt:lpstr>Segoe UI</vt:lpstr>
      <vt:lpstr>Consolas</vt:lpstr>
      <vt:lpstr>White Template</vt:lpstr>
      <vt:lpstr>CorelDRAW</vt:lpstr>
      <vt:lpstr>Presentación de PowerPoint</vt:lpstr>
      <vt:lpstr>Un vistazo por el código de ML.NET</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2022-03-14T21:14:33Z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